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3" r:id="rId4"/>
    <p:sldId id="264" r:id="rId5"/>
    <p:sldId id="260" r:id="rId6"/>
    <p:sldId id="265" r:id="rId7"/>
    <p:sldId id="259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572FE-3664-480D-A3BA-F84FF1AD010C}" type="datetimeFigureOut">
              <a:rPr lang="en-US" smtClean="0"/>
              <a:t>4/3/2012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ACFDDEA4-1279-43A8-9542-E49AC5E193C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572FE-3664-480D-A3BA-F84FF1AD010C}" type="datetimeFigureOut">
              <a:rPr lang="en-US" smtClean="0"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DDEA4-1279-43A8-9542-E49AC5E193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572FE-3664-480D-A3BA-F84FF1AD010C}" type="datetimeFigureOut">
              <a:rPr lang="en-US" smtClean="0"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DDEA4-1279-43A8-9542-E49AC5E193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572FE-3664-480D-A3BA-F84FF1AD010C}" type="datetimeFigureOut">
              <a:rPr lang="en-US" smtClean="0"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DDEA4-1279-43A8-9542-E49AC5E193C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572FE-3664-480D-A3BA-F84FF1AD010C}" type="datetimeFigureOut">
              <a:rPr lang="en-US" smtClean="0"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CFDDEA4-1279-43A8-9542-E49AC5E193C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572FE-3664-480D-A3BA-F84FF1AD010C}" type="datetimeFigureOut">
              <a:rPr lang="en-US" smtClean="0"/>
              <a:t>4/3/2012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DDEA4-1279-43A8-9542-E49AC5E193C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572FE-3664-480D-A3BA-F84FF1AD010C}" type="datetimeFigureOut">
              <a:rPr lang="en-US" smtClean="0"/>
              <a:t>4/3/2012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DDEA4-1279-43A8-9542-E49AC5E193C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572FE-3664-480D-A3BA-F84FF1AD010C}" type="datetimeFigureOut">
              <a:rPr lang="en-US" smtClean="0"/>
              <a:t>4/3/2012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DDEA4-1279-43A8-9542-E49AC5E193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572FE-3664-480D-A3BA-F84FF1AD010C}" type="datetimeFigureOut">
              <a:rPr lang="en-US" smtClean="0"/>
              <a:t>4/3/2012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DDEA4-1279-43A8-9542-E49AC5E193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572FE-3664-480D-A3BA-F84FF1AD010C}" type="datetimeFigureOut">
              <a:rPr lang="en-US" smtClean="0"/>
              <a:t>4/3/2012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DDEA4-1279-43A8-9542-E49AC5E193C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572FE-3664-480D-A3BA-F84FF1AD010C}" type="datetimeFigureOut">
              <a:rPr lang="en-US" smtClean="0"/>
              <a:t>4/3/2012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CFDDEA4-1279-43A8-9542-E49AC5E193C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65572FE-3664-480D-A3BA-F84FF1AD010C}" type="datetimeFigureOut">
              <a:rPr lang="en-US" smtClean="0"/>
              <a:t>4/3/2012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CFDDEA4-1279-43A8-9542-E49AC5E193C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Now – p. 216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495425"/>
            <a:ext cx="8077200" cy="5057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Explosion 1 3"/>
          <p:cNvSpPr/>
          <p:nvPr/>
        </p:nvSpPr>
        <p:spPr>
          <a:xfrm>
            <a:off x="5867400" y="-152400"/>
            <a:ext cx="3581400" cy="16764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Paste and Answer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08770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What sources do you use to find up-to-date information on the internet?</a:t>
            </a:r>
          </a:p>
          <a:p>
            <a:r>
              <a:rPr lang="en-US" sz="4000" dirty="0" smtClean="0"/>
              <a:t>How can you tell if an internet source is reliable?</a:t>
            </a:r>
          </a:p>
          <a:p>
            <a:r>
              <a:rPr lang="en-US" sz="4000" dirty="0" smtClean="0"/>
              <a:t>What are some ways in which information can be misrepresented on the internet?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050842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22860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Use the website on the right to answer the questions on your slip</a:t>
            </a:r>
            <a:endParaRPr lang="en-US" sz="3600" dirty="0"/>
          </a:p>
        </p:txBody>
      </p:sp>
      <p:grpSp>
        <p:nvGrpSpPr>
          <p:cNvPr id="6" name="Group 5"/>
          <p:cNvGrpSpPr/>
          <p:nvPr/>
        </p:nvGrpSpPr>
        <p:grpSpPr>
          <a:xfrm>
            <a:off x="2590800" y="76200"/>
            <a:ext cx="6400800" cy="6654716"/>
            <a:chOff x="1447800" y="76200"/>
            <a:chExt cx="6400800" cy="6654716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2238"/>
            <a:stretch/>
          </p:blipFill>
          <p:spPr bwMode="auto">
            <a:xfrm>
              <a:off x="1447800" y="76200"/>
              <a:ext cx="6400800" cy="6654716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7800" y="619124"/>
              <a:ext cx="6400800" cy="605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033" y="3200401"/>
            <a:ext cx="6617368" cy="7620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 descr="https://encrypted-tbn0.google.com/images?q=tbn:ANd9GcS6nTVVRgbICpBNlVpdJQE0110oN6aly4qpLAmsWiTHXh1W-4CSH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7075" y="4105275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4331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Reaction – p. 216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What are some other reasons why people or groups might misrepresent information on the internet?</a:t>
            </a:r>
            <a:endParaRPr lang="en-US" sz="4800" dirty="0"/>
          </a:p>
        </p:txBody>
      </p:sp>
      <p:sp>
        <p:nvSpPr>
          <p:cNvPr id="4" name="Explosion 1 3"/>
          <p:cNvSpPr/>
          <p:nvPr/>
        </p:nvSpPr>
        <p:spPr>
          <a:xfrm>
            <a:off x="2971800" y="4267200"/>
            <a:ext cx="3657600" cy="26670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Don’t copy, just answer!!!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70430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Website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447800"/>
            <a:ext cx="8382000" cy="4572000"/>
          </a:xfrm>
        </p:spPr>
        <p:txBody>
          <a:bodyPr>
            <a:noAutofit/>
          </a:bodyPr>
          <a:lstStyle/>
          <a:p>
            <a:r>
              <a:rPr lang="en-US" sz="4000" dirty="0" smtClean="0"/>
              <a:t>Travel around the room to examine the websites on the walls</a:t>
            </a:r>
          </a:p>
          <a:p>
            <a:r>
              <a:rPr lang="en-US" sz="4000" dirty="0" smtClean="0"/>
              <a:t>For each website you must answer three questions…</a:t>
            </a:r>
            <a:endParaRPr lang="en-US" sz="4000" dirty="0"/>
          </a:p>
          <a:p>
            <a:pPr lvl="1"/>
            <a:r>
              <a:rPr lang="en-US" sz="4000" dirty="0" smtClean="0"/>
              <a:t>How does this group present itself?</a:t>
            </a:r>
          </a:p>
          <a:p>
            <a:pPr lvl="1"/>
            <a:r>
              <a:rPr lang="en-US" sz="4000" dirty="0" smtClean="0"/>
              <a:t>What is the real purpose of this group?</a:t>
            </a:r>
          </a:p>
          <a:p>
            <a:pPr lvl="1"/>
            <a:r>
              <a:rPr lang="en-US" sz="4000" dirty="0" smtClean="0"/>
              <a:t>How and why has this group hidden its true purpose?</a:t>
            </a:r>
          </a:p>
        </p:txBody>
      </p:sp>
    </p:spTree>
    <p:extLst>
      <p:ext uri="{BB962C8B-B14F-4D97-AF65-F5344CB8AC3E}">
        <p14:creationId xmlns:p14="http://schemas.microsoft.com/office/powerpoint/2010/main" val="1723818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you finish early…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24000"/>
            <a:ext cx="8001000" cy="45720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Which of the websites you examined today do you think was the most deceptive and why? Be specific!!!</a:t>
            </a:r>
            <a:endParaRPr lang="en-US" sz="4400" dirty="0"/>
          </a:p>
        </p:txBody>
      </p:sp>
      <p:sp>
        <p:nvSpPr>
          <p:cNvPr id="4" name="Explosion 1 3"/>
          <p:cNvSpPr/>
          <p:nvPr/>
        </p:nvSpPr>
        <p:spPr>
          <a:xfrm>
            <a:off x="2133600" y="3886200"/>
            <a:ext cx="5029200" cy="33528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Don’t copy, just answer!!!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957024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2400" y="274638"/>
            <a:ext cx="7772400" cy="1143000"/>
          </a:xfrm>
        </p:spPr>
        <p:txBody>
          <a:bodyPr>
            <a:noAutofit/>
          </a:bodyPr>
          <a:lstStyle/>
          <a:p>
            <a:pPr algn="ctr"/>
            <a:r>
              <a:rPr lang="en-US" dirty="0" smtClean="0"/>
              <a:t>Finding Credible Information</a:t>
            </a:r>
            <a:br>
              <a:rPr lang="en-US" dirty="0" smtClean="0"/>
            </a:br>
            <a:r>
              <a:rPr lang="en-US" dirty="0" smtClean="0"/>
              <a:t>on the Internet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8305800" cy="5105400"/>
          </a:xfrm>
        </p:spPr>
        <p:txBody>
          <a:bodyPr>
            <a:noAutofit/>
          </a:bodyPr>
          <a:lstStyle/>
          <a:p>
            <a:r>
              <a:rPr lang="en-US" sz="3200" dirty="0" smtClean="0"/>
              <a:t>Check the website address or URL</a:t>
            </a:r>
          </a:p>
          <a:p>
            <a:pPr lvl="1"/>
            <a:r>
              <a:rPr lang="en-US" sz="3200" b="1" dirty="0" smtClean="0"/>
              <a:t>.</a:t>
            </a:r>
            <a:r>
              <a:rPr lang="en-US" sz="3200" b="1" dirty="0" err="1" smtClean="0"/>
              <a:t>edu</a:t>
            </a:r>
            <a:r>
              <a:rPr lang="en-US" sz="3200" dirty="0"/>
              <a:t> </a:t>
            </a:r>
            <a:r>
              <a:rPr lang="en-US" sz="3200" dirty="0" smtClean="0"/>
              <a:t>is a school, </a:t>
            </a:r>
            <a:r>
              <a:rPr lang="en-US" sz="3200" b="1" dirty="0" smtClean="0"/>
              <a:t>.org</a:t>
            </a:r>
            <a:r>
              <a:rPr lang="en-US" sz="3200" dirty="0" smtClean="0"/>
              <a:t> is an organization, </a:t>
            </a:r>
            <a:r>
              <a:rPr lang="en-US" sz="3200" b="1" dirty="0" smtClean="0"/>
              <a:t>.</a:t>
            </a:r>
            <a:r>
              <a:rPr lang="en-US" sz="3200" b="1" dirty="0" err="1" smtClean="0"/>
              <a:t>gov</a:t>
            </a:r>
            <a:r>
              <a:rPr lang="en-US" sz="3200" dirty="0" smtClean="0"/>
              <a:t> is the government, and </a:t>
            </a:r>
            <a:r>
              <a:rPr lang="en-US" sz="3200" b="1" dirty="0" smtClean="0"/>
              <a:t>.com</a:t>
            </a:r>
            <a:r>
              <a:rPr lang="en-US" sz="3200" dirty="0" smtClean="0"/>
              <a:t> is a business</a:t>
            </a:r>
          </a:p>
          <a:p>
            <a:r>
              <a:rPr lang="en-US" sz="3200" dirty="0" smtClean="0"/>
              <a:t>Look for an “About Us” tab and a “Contact Us” tab with information about the people who run the site</a:t>
            </a:r>
          </a:p>
          <a:p>
            <a:r>
              <a:rPr lang="en-US" sz="3200" dirty="0" smtClean="0"/>
              <a:t>Check to see if the information on the site is recent by checking for dates</a:t>
            </a:r>
          </a:p>
          <a:p>
            <a:pPr lvl="1"/>
            <a:r>
              <a:rPr lang="en-US" sz="3200" dirty="0" smtClean="0"/>
              <a:t>All of the links on credible sites should be working</a:t>
            </a:r>
          </a:p>
          <a:p>
            <a:r>
              <a:rPr lang="en-US" sz="3200" dirty="0" smtClean="0"/>
              <a:t>Judge for yourself – If a site doesn’t look trustworthy to you, look somewhere else</a:t>
            </a:r>
          </a:p>
        </p:txBody>
      </p:sp>
      <p:sp>
        <p:nvSpPr>
          <p:cNvPr id="4" name="Explosion 1 3"/>
          <p:cNvSpPr/>
          <p:nvPr/>
        </p:nvSpPr>
        <p:spPr>
          <a:xfrm>
            <a:off x="6781800" y="-228600"/>
            <a:ext cx="2590800" cy="19812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Notes</a:t>
            </a:r>
          </a:p>
          <a:p>
            <a:pPr algn="ctr"/>
            <a:r>
              <a:rPr lang="en-US" sz="2800" dirty="0" smtClean="0"/>
              <a:t>p. 217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89958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 – p. 216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849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239</TotalTime>
  <Words>276</Words>
  <Application>Microsoft Office PowerPoint</Application>
  <PresentationFormat>On-screen Show (4:3)</PresentationFormat>
  <Paragraphs>29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Equity</vt:lpstr>
      <vt:lpstr>Do Now – p. 216</vt:lpstr>
      <vt:lpstr>Today’s Objectives</vt:lpstr>
      <vt:lpstr>PowerPoint Presentation</vt:lpstr>
      <vt:lpstr>Reaction – p. 216</vt:lpstr>
      <vt:lpstr>Website Activity</vt:lpstr>
      <vt:lpstr>If you finish early…  </vt:lpstr>
      <vt:lpstr>Finding Credible Information on the Internet</vt:lpstr>
      <vt:lpstr>Reflection – p. 216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 – p. 216</dc:title>
  <dc:creator>Henry Mahegan</dc:creator>
  <cp:lastModifiedBy>Henry Mahegan</cp:lastModifiedBy>
  <cp:revision>5</cp:revision>
  <dcterms:created xsi:type="dcterms:W3CDTF">2012-04-02T17:29:02Z</dcterms:created>
  <dcterms:modified xsi:type="dcterms:W3CDTF">2012-04-03T15:33:19Z</dcterms:modified>
</cp:coreProperties>
</file>